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8" r:id="rId6"/>
    <p:sldId id="262" r:id="rId7"/>
    <p:sldId id="268" r:id="rId8"/>
    <p:sldId id="263" r:id="rId9"/>
    <p:sldId id="267" r:id="rId1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33"/>
    <p:restoredTop sz="94492" autoAdjust="0"/>
  </p:normalViewPr>
  <p:slideViewPr>
    <p:cSldViewPr>
      <p:cViewPr varScale="1">
        <p:scale>
          <a:sx n="63" d="100"/>
          <a:sy n="63" d="100"/>
        </p:scale>
        <p:origin x="192" y="41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11/2/16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11/2/16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5B7DE-1198-4F2F-B574-CA8CAE34164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7380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11/2/16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11/2/16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11/2/16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11/2/16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11/2/16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11/2/16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11/2/16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11/2/16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11/2/16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11/2/16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11/2/16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11/2/16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W 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2620888"/>
          </a:xfrm>
        </p:spPr>
        <p:txBody>
          <a:bodyPr>
            <a:normAutofit/>
          </a:bodyPr>
          <a:lstStyle/>
          <a:p>
            <a:r>
              <a:rPr lang="en-US" dirty="0" smtClean="0"/>
              <a:t>What I </a:t>
            </a:r>
            <a:r>
              <a:rPr lang="en-US" b="1" dirty="0" smtClean="0"/>
              <a:t>know</a:t>
            </a:r>
          </a:p>
          <a:p>
            <a:endParaRPr lang="en-US" b="1" dirty="0"/>
          </a:p>
          <a:p>
            <a:r>
              <a:rPr lang="en-US" dirty="0" smtClean="0"/>
              <a:t>What I </a:t>
            </a:r>
            <a:r>
              <a:rPr lang="en-US" b="1" dirty="0" smtClean="0"/>
              <a:t>want</a:t>
            </a:r>
            <a:r>
              <a:rPr lang="en-US" dirty="0" smtClean="0"/>
              <a:t> to know</a:t>
            </a:r>
            <a:endParaRPr lang="en-US" dirty="0"/>
          </a:p>
          <a:p>
            <a:r>
              <a:rPr lang="en-US" dirty="0" smtClean="0"/>
              <a:t>What I have </a:t>
            </a:r>
            <a:r>
              <a:rPr lang="en-US" b="1" dirty="0" smtClean="0"/>
              <a:t>learned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844" y="692696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 petit </a:t>
            </a:r>
            <a:r>
              <a:rPr lang="en-US" b="1" dirty="0" err="1" smtClean="0"/>
              <a:t>déjeuner</a:t>
            </a:r>
            <a:r>
              <a:rPr lang="en-US" b="1" dirty="0" smtClean="0"/>
              <a:t> </a:t>
            </a:r>
            <a:r>
              <a:rPr lang="en-US" b="1" dirty="0" err="1" smtClean="0"/>
              <a:t>typique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996" y="1484784"/>
            <a:ext cx="5436716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28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844" y="692696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Un petit </a:t>
            </a:r>
            <a:r>
              <a:rPr lang="en-US" b="1" dirty="0" err="1" smtClean="0"/>
              <a:t>déjeuner</a:t>
            </a:r>
            <a:r>
              <a:rPr lang="en-US" b="1" dirty="0" smtClean="0"/>
              <a:t> </a:t>
            </a:r>
            <a:r>
              <a:rPr lang="en-US" b="1" dirty="0" err="1" smtClean="0"/>
              <a:t>typique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004" y="1412776"/>
            <a:ext cx="537579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4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8068" y="1772816"/>
            <a:ext cx="518457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0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54484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33</Words>
  <Application>Microsoft Macintosh PowerPoint</Application>
  <PresentationFormat>Custom</PresentationFormat>
  <Paragraphs>10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Constantia</vt:lpstr>
      <vt:lpstr>Arial</vt:lpstr>
      <vt:lpstr>Cooking 16x9</vt:lpstr>
      <vt:lpstr>Unité 2 – L’art de la nourriture</vt:lpstr>
      <vt:lpstr>K W 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2016-11-02T21:25:50Z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